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513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5" r:id="rId12"/>
    <p:sldId id="526" r:id="rId13"/>
    <p:sldId id="527" r:id="rId14"/>
    <p:sldId id="530" r:id="rId15"/>
    <p:sldId id="528" r:id="rId16"/>
    <p:sldId id="52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69" d="100"/>
          <a:sy n="69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KfxtYAt0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560840" cy="351824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Université du troisième âge</a:t>
            </a:r>
            <a:br>
              <a:rPr lang="fr-FR" dirty="0"/>
            </a:br>
            <a:r>
              <a:rPr lang="fr-FR" dirty="0" smtClean="0"/>
              <a:t>Syktyvkar</a:t>
            </a:r>
            <a:br>
              <a:rPr lang="fr-FR" dirty="0" smtClean="0"/>
            </a:br>
            <a:r>
              <a:rPr lang="fr-FR" dirty="0" smtClean="0"/>
              <a:t>Leçon 26</a:t>
            </a:r>
            <a:br>
              <a:rPr lang="fr-FR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89240"/>
            <a:ext cx="6461760" cy="10668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Faite par Madame Larissa Kholopova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1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l’</a:t>
            </a:r>
            <a:r>
              <a:rPr lang="fr-FR" dirty="0">
                <a:solidFill>
                  <a:srgbClr val="FF0000"/>
                </a:solidFill>
              </a:rPr>
              <a:t>on</a:t>
            </a:r>
            <a:r>
              <a:rPr lang="fr-FR" dirty="0"/>
              <a:t>gle </a:t>
            </a:r>
            <a:r>
              <a:rPr lang="fr-FR" dirty="0">
                <a:solidFill>
                  <a:srgbClr val="FF0000"/>
                </a:solidFill>
              </a:rPr>
              <a:t>on</a:t>
            </a:r>
            <a:r>
              <a:rPr lang="fr-FR" dirty="0"/>
              <a:t> c</a:t>
            </a:r>
            <a:r>
              <a:rPr lang="fr-FR" dirty="0">
                <a:solidFill>
                  <a:srgbClr val="92D050"/>
                </a:solidFill>
              </a:rPr>
              <a:t>onn</a:t>
            </a:r>
            <a:r>
              <a:rPr lang="fr-FR" dirty="0"/>
              <a:t>aît le li</a:t>
            </a:r>
            <a:r>
              <a:rPr lang="fr-FR" dirty="0">
                <a:solidFill>
                  <a:srgbClr val="FF0000"/>
                </a:solidFill>
              </a:rPr>
              <a:t>on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8" y="1484784"/>
            <a:ext cx="5711155" cy="45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Reven</a:t>
            </a:r>
            <a:r>
              <a:rPr lang="fr-FR" dirty="0" smtClean="0">
                <a:solidFill>
                  <a:srgbClr val="FF0000"/>
                </a:solidFill>
              </a:rPr>
              <a:t>on</a:t>
            </a:r>
            <a:r>
              <a:rPr lang="fr-FR" dirty="0" smtClean="0"/>
              <a:t>s à nos mout</a:t>
            </a:r>
            <a:r>
              <a:rPr lang="fr-FR" dirty="0" smtClean="0">
                <a:solidFill>
                  <a:srgbClr val="FF0000"/>
                </a:solidFill>
              </a:rPr>
              <a:t>on</a:t>
            </a:r>
            <a:r>
              <a:rPr lang="fr-FR" dirty="0" smtClean="0"/>
              <a:t>s!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69674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le pont d’Avignon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dirty="0" smtClean="0"/>
              <a:t>Sur le pont d’Avignon on y danse, on y danse</a:t>
            </a:r>
          </a:p>
          <a:p>
            <a:pPr marL="82296" indent="0">
              <a:buNone/>
            </a:pPr>
            <a:r>
              <a:rPr lang="fr-FR" dirty="0" smtClean="0"/>
              <a:t>Sur le pont d’Avignon on y danse tous en rond</a:t>
            </a:r>
          </a:p>
          <a:p>
            <a:pPr marL="82296" indent="0">
              <a:buNone/>
            </a:pPr>
            <a:endParaRPr lang="fr-FR" dirty="0"/>
          </a:p>
          <a:p>
            <a:pPr marL="596646" indent="-514350">
              <a:buAutoNum type="arabicPeriod"/>
            </a:pPr>
            <a:r>
              <a:rPr lang="fr-FR" dirty="0" smtClean="0"/>
              <a:t>Les bons messieurs font comme ça</a:t>
            </a:r>
          </a:p>
          <a:p>
            <a:pPr marL="82296" indent="0">
              <a:buNone/>
            </a:pPr>
            <a:r>
              <a:rPr lang="fr-FR" dirty="0" smtClean="0"/>
              <a:t>Et puis encore comme ça. </a:t>
            </a:r>
          </a:p>
          <a:p>
            <a:pPr marL="82296" indent="0">
              <a:buNone/>
            </a:pPr>
            <a:r>
              <a:rPr lang="fr-FR" dirty="0" smtClean="0"/>
              <a:t>2. Les belles dames font comme ça</a:t>
            </a:r>
          </a:p>
          <a:p>
            <a:pPr marL="82296" indent="0">
              <a:buNone/>
            </a:pPr>
            <a:r>
              <a:rPr lang="fr-FR" dirty="0" smtClean="0"/>
              <a:t>3. Les militaires font comme ça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frantsuzskaya_narodnaya_pesnya_sur_le_pont_d_avignon_detskaya_frantsuzskaya (rappro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https://www.youtube.com/watch?v=uJKfxtYAt0s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395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pont d’Avignon – pont St-Bénezet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805589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Pont Neuf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7695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091159"/>
            <a:ext cx="668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Merci et au revoir!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6016712" cy="4800600"/>
          </a:xfrm>
        </p:spPr>
        <p:txBody>
          <a:bodyPr/>
          <a:lstStyle/>
          <a:p>
            <a:pPr marL="82296" indent="0">
              <a:buNone/>
            </a:pPr>
            <a:r>
              <a:rPr lang="fr-FR" dirty="0" smtClean="0"/>
              <a:t>Le vieux L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vre, large et l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rd</a:t>
            </a:r>
          </a:p>
          <a:p>
            <a:pPr marL="82296" indent="0">
              <a:buNone/>
            </a:pPr>
            <a:r>
              <a:rPr lang="fr-FR" dirty="0" smtClean="0"/>
              <a:t>Il ne s’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vre qu’au grand j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r. </a:t>
            </a:r>
          </a:p>
          <a:p>
            <a:pPr marL="82296" indent="0">
              <a:buNone/>
            </a:pPr>
            <a:r>
              <a:rPr lang="fr-FR" dirty="0" smtClean="0"/>
              <a:t>Emprisonne la c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ronne</a:t>
            </a:r>
          </a:p>
          <a:p>
            <a:pPr marL="82296" indent="0">
              <a:buNone/>
            </a:pPr>
            <a:r>
              <a:rPr lang="fr-FR" dirty="0" smtClean="0"/>
              <a:t>Et b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rdonne dans la c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r. </a:t>
            </a:r>
          </a:p>
          <a:p>
            <a:pPr marL="82296" indent="0" algn="r">
              <a:buNone/>
            </a:pPr>
            <a:r>
              <a:rPr lang="fr-FR" dirty="0" smtClean="0"/>
              <a:t>V.Hugo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623619" cy="29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58580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" y="4221088"/>
            <a:ext cx="9062391" cy="20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 10 - Page 86 Dialogue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 4 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faut fermer </a:t>
            </a:r>
            <a:r>
              <a:rPr lang="fr-FR" dirty="0" smtClean="0">
                <a:solidFill>
                  <a:srgbClr val="FF0000"/>
                </a:solidFill>
              </a:rPr>
              <a:t>toutes</a:t>
            </a:r>
            <a:r>
              <a:rPr lang="fr-FR" dirty="0" smtClean="0"/>
              <a:t> les fenêtres.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Tous</a:t>
            </a:r>
            <a:r>
              <a:rPr lang="fr-FR" dirty="0" smtClean="0"/>
              <a:t> les stagiaires parlent russe.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Tous</a:t>
            </a:r>
            <a:r>
              <a:rPr lang="fr-FR" dirty="0" smtClean="0"/>
              <a:t> mes amis aiment le football.</a:t>
            </a:r>
          </a:p>
          <a:p>
            <a:r>
              <a:rPr lang="fr-FR" dirty="0" smtClean="0"/>
              <a:t>Il faut relire </a:t>
            </a:r>
            <a:r>
              <a:rPr lang="fr-FR" dirty="0" smtClean="0">
                <a:solidFill>
                  <a:srgbClr val="FF0000"/>
                </a:solidFill>
              </a:rPr>
              <a:t>tou</a:t>
            </a:r>
            <a:r>
              <a:rPr lang="fr-FR" dirty="0">
                <a:solidFill>
                  <a:srgbClr val="FF0000"/>
                </a:solidFill>
              </a:rPr>
              <a:t>t</a:t>
            </a:r>
            <a:r>
              <a:rPr lang="fr-FR" dirty="0" smtClean="0"/>
              <a:t> le texte.</a:t>
            </a:r>
            <a:endParaRPr lang="fr-FR" dirty="0" smtClean="0"/>
          </a:p>
          <a:p>
            <a:r>
              <a:rPr lang="fr-FR" dirty="0" smtClean="0"/>
              <a:t>Il faut copier </a:t>
            </a:r>
            <a:r>
              <a:rPr lang="fr-FR" dirty="0" smtClean="0">
                <a:solidFill>
                  <a:srgbClr val="FF0000"/>
                </a:solidFill>
              </a:rPr>
              <a:t>toute</a:t>
            </a:r>
            <a:r>
              <a:rPr lang="fr-FR" dirty="0" smtClean="0"/>
              <a:t> cette page.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Toutes</a:t>
            </a:r>
            <a:r>
              <a:rPr lang="fr-FR" dirty="0" smtClean="0"/>
              <a:t> les stagiaires habitent la cité universitaire.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 4 </a:t>
            </a:r>
            <a:r>
              <a:rPr lang="ru-RU" dirty="0"/>
              <a:t>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le ciel est </a:t>
            </a:r>
            <a:r>
              <a:rPr lang="fr-FR" dirty="0" smtClean="0"/>
              <a:t>gris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/>
              <a:t>V</a:t>
            </a:r>
            <a:r>
              <a:rPr lang="fr-FR" dirty="0" smtClean="0"/>
              <a:t>otre </a:t>
            </a:r>
            <a:r>
              <a:rPr lang="fr-FR" dirty="0" smtClean="0"/>
              <a:t>équipe gagne tous les matchs.</a:t>
            </a:r>
          </a:p>
          <a:p>
            <a:r>
              <a:rPr lang="fr-FR" dirty="0" smtClean="0"/>
              <a:t>Apprenez tous les verbes. </a:t>
            </a:r>
          </a:p>
          <a:p>
            <a:r>
              <a:rPr lang="fr-FR" dirty="0" smtClean="0"/>
              <a:t>Ouvrez, s’il vous plaît, toutes les fenêtres.</a:t>
            </a:r>
          </a:p>
          <a:p>
            <a:r>
              <a:rPr lang="fr-FR" dirty="0" smtClean="0"/>
              <a:t>Corrige toutes les fautes, s’il te plaît. </a:t>
            </a:r>
          </a:p>
          <a:p>
            <a:r>
              <a:rPr lang="fr-FR" dirty="0" smtClean="0"/>
              <a:t>Apportez ici toutes les chaises.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2376264" cy="1143000"/>
          </a:xfrm>
        </p:spPr>
        <p:txBody>
          <a:bodyPr/>
          <a:lstStyle/>
          <a:p>
            <a:r>
              <a:rPr lang="fr-FR" dirty="0" smtClean="0"/>
              <a:t>Ex.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76064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C’est le bureau ..... secrétaire.</a:t>
            </a:r>
          </a:p>
          <a:p>
            <a:r>
              <a:rPr lang="fr-FR" dirty="0" smtClean="0"/>
              <a:t>Ils parlent .... dernier match.</a:t>
            </a:r>
          </a:p>
          <a:p>
            <a:r>
              <a:rPr lang="fr-FR" dirty="0" smtClean="0"/>
              <a:t>Il veut assister ..... match de l’équipe de sa ville. </a:t>
            </a:r>
          </a:p>
          <a:p>
            <a:r>
              <a:rPr lang="fr-FR" dirty="0" smtClean="0"/>
              <a:t>Le directeur parle .... ouvriers de l’usine. </a:t>
            </a:r>
          </a:p>
          <a:p>
            <a:r>
              <a:rPr lang="fr-FR" dirty="0" smtClean="0"/>
              <a:t>J’apporte des pommes .... filles de Nicole. </a:t>
            </a:r>
          </a:p>
          <a:p>
            <a:r>
              <a:rPr lang="fr-FR" dirty="0" smtClean="0"/>
              <a:t>Je ne trouve pas l’adresse .... directeur. </a:t>
            </a:r>
          </a:p>
          <a:p>
            <a:r>
              <a:rPr lang="fr-FR" dirty="0" smtClean="0"/>
              <a:t>J’habite près .... parc. </a:t>
            </a:r>
          </a:p>
          <a:p>
            <a:r>
              <a:rPr lang="fr-FR" dirty="0" smtClean="0"/>
              <a:t>Samedi je vais .... stade. </a:t>
            </a:r>
          </a:p>
          <a:p>
            <a:r>
              <a:rPr lang="fr-FR" dirty="0" smtClean="0"/>
              <a:t>J’ai mal .... yeux. </a:t>
            </a:r>
          </a:p>
          <a:p>
            <a:r>
              <a:rPr lang="fr-FR" dirty="0" smtClean="0"/>
              <a:t>Il a mal .... pieds. </a:t>
            </a:r>
          </a:p>
          <a:p>
            <a:r>
              <a:rPr lang="fr-FR" dirty="0" smtClean="0"/>
              <a:t>Ils reviennent à l’heure ... dîner.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6813" y="908720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de la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412776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du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2495" y="1855286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au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2395" y="2348880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aux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1817" y="2843525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aux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1968" y="3245306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du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5812" y="378904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du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4720" y="4365104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au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2861" y="4793759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aux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42861" y="5301208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aux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74716" y="571600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srgbClr val="FF0000"/>
                </a:solidFill>
              </a:rPr>
              <a:t>du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66"/>
            <a:ext cx="7498080" cy="1143000"/>
          </a:xfrm>
        </p:spPr>
        <p:txBody>
          <a:bodyPr/>
          <a:lstStyle/>
          <a:p>
            <a:r>
              <a:rPr lang="fr-FR" dirty="0" smtClean="0"/>
              <a:t>Ex.10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760640"/>
          </a:xfrm>
        </p:spPr>
        <p:txBody>
          <a:bodyPr/>
          <a:lstStyle/>
          <a:p>
            <a:r>
              <a:rPr lang="fr-FR" dirty="0" smtClean="0"/>
              <a:t>Il faut le lire. Il ne faut pas le lire.</a:t>
            </a:r>
          </a:p>
          <a:p>
            <a:r>
              <a:rPr lang="fr-FR" dirty="0" smtClean="0"/>
              <a:t>Je les ouvre. Je ne les ouvre pas. </a:t>
            </a:r>
          </a:p>
          <a:p>
            <a:r>
              <a:rPr lang="fr-FR" dirty="0" smtClean="0"/>
              <a:t>Nicole l’étudie. </a:t>
            </a:r>
          </a:p>
          <a:p>
            <a:r>
              <a:rPr lang="fr-FR" dirty="0" smtClean="0"/>
              <a:t>Il faut l’apporter.</a:t>
            </a:r>
          </a:p>
          <a:p>
            <a:r>
              <a:rPr lang="fr-FR" dirty="0" smtClean="0"/>
              <a:t>Je l’écoute.</a:t>
            </a:r>
          </a:p>
          <a:p>
            <a:r>
              <a:rPr lang="fr-FR" dirty="0" smtClean="0"/>
              <a:t>Je les aime. </a:t>
            </a:r>
          </a:p>
          <a:p>
            <a:r>
              <a:rPr lang="fr-FR" dirty="0" smtClean="0"/>
              <a:t>Les amis les discutent. </a:t>
            </a:r>
          </a:p>
          <a:p>
            <a:r>
              <a:rPr lang="fr-FR" dirty="0" smtClean="0"/>
              <a:t>Il faut le discuter.</a:t>
            </a:r>
          </a:p>
          <a:p>
            <a:r>
              <a:rPr lang="fr-FR" dirty="0" smtClean="0"/>
              <a:t>Je peux vous le dire.</a:t>
            </a:r>
          </a:p>
          <a:p>
            <a:r>
              <a:rPr lang="fr-FR" dirty="0" smtClean="0"/>
              <a:t>Il veut le gagner.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6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56678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 11 - Page 94 Ex phonetiques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4073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65" y="1484784"/>
            <a:ext cx="9468544" cy="129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3048</TotalTime>
  <Words>355</Words>
  <Application>Microsoft Office PowerPoint</Application>
  <PresentationFormat>Экран (4:3)</PresentationFormat>
  <Paragraphs>69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Université du troisième âge Syktyvkar Leçon 26  </vt:lpstr>
      <vt:lpstr>Презентация PowerPoint</vt:lpstr>
      <vt:lpstr>Презентация PowerPoint</vt:lpstr>
      <vt:lpstr>Ex. 4 б</vt:lpstr>
      <vt:lpstr>Ex. 4 в</vt:lpstr>
      <vt:lpstr>Ex. 9</vt:lpstr>
      <vt:lpstr>Ex.10</vt:lpstr>
      <vt:lpstr>Презентация PowerPoint</vt:lpstr>
      <vt:lpstr>Презентация PowerPoint</vt:lpstr>
      <vt:lpstr>Презентация PowerPoint</vt:lpstr>
      <vt:lpstr>A l’ongle on connaît le lion </vt:lpstr>
      <vt:lpstr>Revenons à nos moutons!</vt:lpstr>
      <vt:lpstr>Sur le pont d’Avignon</vt:lpstr>
      <vt:lpstr>Презентация PowerPoint</vt:lpstr>
      <vt:lpstr>Le pont d’Avignon – pont St-Bénezet</vt:lpstr>
      <vt:lpstr>Le Pont Neuf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Ingvar</dc:creator>
  <cp:lastModifiedBy>Лариса</cp:lastModifiedBy>
  <cp:revision>174</cp:revision>
  <dcterms:created xsi:type="dcterms:W3CDTF">2015-04-27T04:36:48Z</dcterms:created>
  <dcterms:modified xsi:type="dcterms:W3CDTF">2020-05-23T15:09:31Z</dcterms:modified>
</cp:coreProperties>
</file>